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C055-28C0-EFCB-DAD4-CFB2FA3DB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8E738-5707-8E04-6490-1205AF41F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18D2-E32C-E774-AF07-D08F80DF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4DEF5-0B4C-76A0-76D8-AD417AA48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48779-54E4-7725-353D-05400FDB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94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2F6DC-08CB-FA6A-0EE0-6748FE84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3D23C-25A1-0430-DD47-6664F07FB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49CD-FAEE-76DE-76CE-1544ADDC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D15CA-DE0D-323E-C4AF-C4280F60F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59523-0B5C-6966-9A35-EB6FAA1A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441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DE518F-20DF-2EBF-9D42-AD48432B1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71560A-C562-6341-B640-4BDD5FF6D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FB91-8276-5110-4F06-495D608F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0BE7-4757-FB07-F5EC-DE7D8A7D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9A953-8862-7142-5396-E5C99865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13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E0B7-8082-6F75-2BB1-86FD00C8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8D58A-F964-ABEB-C8D0-708AE614D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F143E-16E2-B6ED-6FAC-288168B96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5CD3F-2EC6-F7B3-8FFD-263A4288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A3D51-0ADA-5431-3657-D5A3882B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622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1906-5A0D-5826-700B-C6DF44A3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6FB65-70A2-577F-0870-BEDA019B1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D9A3E-5D54-7E9D-2941-7B3C76FF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230A6-AF6B-D967-D6DC-F57FFB3F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E5967-BCA0-0BF7-87D6-C66A8B61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024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EA35E-F27D-3015-FDF7-8A8798B4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E178C-9ED7-2442-16B5-D6AEC85F2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FD9FA-8F59-82F9-F654-6FE4649F0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5785A-1935-95B7-9F09-4201B340F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F0BBB-82E6-01B6-8E35-F08FD871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911FC-8FCF-9922-49C5-EF8FB30E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507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6CB3-314C-9ACF-5606-28940FFD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AB7C9-E111-CD64-709D-37EBC416C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6C76F-CF1C-E741-20BF-1EBB02051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CFF50-E4A2-EA76-70CD-CEE98F111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9BD8C-3DA6-AF97-DD42-8EF08411E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5FF6C7-4EE1-5227-5797-CD2C320D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16A03-A861-F866-EC9B-F697C4EA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8803D-CD17-1083-DE52-143B81C6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645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098B-1DBC-F04D-4193-8B1E140A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27CD3F-CFEE-EBE0-53BE-B1ECEC5C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67AC9-C858-4309-4C2E-F06B0E30B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DE511-B767-CD16-9932-955DE7F6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15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8C4502-32A6-FA17-F16B-9A2566F5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7E5FC-5D13-F576-9F60-C66C5438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1FFFF-5428-FA52-1BD0-58AEFFF7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46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F844-1BDB-129C-1705-E5376D80D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30610-439F-DC9C-6310-D1C85CF27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7041C-2B7E-6A2D-6FB1-5F68E071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2D332-544E-9F41-23B2-7F2E586F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C362C-418E-0FAA-C37B-6E16B6F3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14DEB-8FCD-9038-7049-61693427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938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A751-B2F9-70C2-6DEA-8344F1B84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1E5E4-521F-0090-1D48-4F0A997D0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EAA9E-2754-A5C9-CD12-E039E0A29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994D-9E0F-5CD0-9AA5-7B9645DB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8B46D-E1DD-B7B3-9354-18BD2440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19ACA-698C-D6A6-6AA6-009A63FD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020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E05C51-9FD9-D74E-D85C-508AE66B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B44A9-52FD-61B8-5F55-A9E4F82A8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C6FA9-3562-8CE5-6390-1C78B7067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FFAF-6B70-4CB2-90B4-A3DC8B5053CF}" type="datetimeFigureOut">
              <a:rPr lang="en-AU" smtClean="0"/>
              <a:t>24/11/2022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A7216-FC27-D685-B6B2-E6BF06E78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EB3B3-EF2C-5B7C-6E0A-7E5A1FF21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DDAFB-7091-41F8-84CA-0BD439589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42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719017-10A1-1DD2-CB0B-C91B77C58E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970" t="19444" r="15624" b="9445"/>
          <a:stretch/>
        </p:blipFill>
        <p:spPr>
          <a:xfrm>
            <a:off x="1484486" y="0"/>
            <a:ext cx="9089678" cy="68844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A84241-9C7C-1322-5656-1AA007212EC3}"/>
              </a:ext>
            </a:extLst>
          </p:cNvPr>
          <p:cNvSpPr txBox="1"/>
          <p:nvPr/>
        </p:nvSpPr>
        <p:spPr>
          <a:xfrm>
            <a:off x="2219325" y="5191444"/>
            <a:ext cx="2952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AU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1ED5E0-096F-FF31-0928-9DA3E6C1F54D}"/>
              </a:ext>
            </a:extLst>
          </p:cNvPr>
          <p:cNvSpPr txBox="1"/>
          <p:nvPr/>
        </p:nvSpPr>
        <p:spPr>
          <a:xfrm>
            <a:off x="2228850" y="3086419"/>
            <a:ext cx="2952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AU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5ABE91-B6BC-A75E-0F05-797F6DF18F8F}"/>
              </a:ext>
            </a:extLst>
          </p:cNvPr>
          <p:cNvSpPr txBox="1"/>
          <p:nvPr/>
        </p:nvSpPr>
        <p:spPr>
          <a:xfrm>
            <a:off x="6486525" y="5181919"/>
            <a:ext cx="2952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AU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4B638C-320E-B030-A897-7222879EFCC8}"/>
              </a:ext>
            </a:extLst>
          </p:cNvPr>
          <p:cNvSpPr txBox="1"/>
          <p:nvPr/>
        </p:nvSpPr>
        <p:spPr>
          <a:xfrm>
            <a:off x="6515100" y="1086169"/>
            <a:ext cx="2952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AU" sz="4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249183-6824-7F08-4E87-8DEC4E274A34}"/>
              </a:ext>
            </a:extLst>
          </p:cNvPr>
          <p:cNvSpPr/>
          <p:nvPr/>
        </p:nvSpPr>
        <p:spPr>
          <a:xfrm>
            <a:off x="7460875" y="3101880"/>
            <a:ext cx="2640758" cy="700361"/>
          </a:xfrm>
          <a:prstGeom prst="rect">
            <a:avLst/>
          </a:prstGeom>
        </p:spPr>
        <p:txBody>
          <a:bodyPr wrap="square" lIns="83988" tIns="41994" rIns="83988" bIns="41994">
            <a:spAutoFit/>
          </a:bodyPr>
          <a:lstStyle/>
          <a:p>
            <a:pPr lvl="0">
              <a:defRPr/>
            </a:pPr>
            <a:r>
              <a:rPr lang="en-A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HelveticaRounded LT Std Blk" pitchFamily="34" charset="0"/>
              </a:rPr>
              <a:t> </a:t>
            </a:r>
            <a:r>
              <a:rPr lang="en-AU" sz="40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NIMBIN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E92DC0-4E64-A6AE-738E-1B0175E65BCB}"/>
              </a:ext>
            </a:extLst>
          </p:cNvPr>
          <p:cNvSpPr txBox="1"/>
          <p:nvPr/>
        </p:nvSpPr>
        <p:spPr>
          <a:xfrm>
            <a:off x="6515100" y="3086419"/>
            <a:ext cx="2952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AU" sz="4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757D31-D227-FE6E-F313-6D7A37DEC424}"/>
              </a:ext>
            </a:extLst>
          </p:cNvPr>
          <p:cNvSpPr txBox="1"/>
          <p:nvPr/>
        </p:nvSpPr>
        <p:spPr>
          <a:xfrm>
            <a:off x="2219325" y="1070708"/>
            <a:ext cx="2952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AU" sz="4400" dirty="0">
              <a:ln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6829DB8-1C02-5CBC-C40E-17E67901C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4223" y="3235673"/>
            <a:ext cx="512108" cy="4572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F2DABB-559F-522F-8A02-7215CF8D4C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8217" y="2495550"/>
            <a:ext cx="4169145" cy="202612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68FD484-0825-C75C-E023-0A9FD66FFADE}"/>
              </a:ext>
            </a:extLst>
          </p:cNvPr>
          <p:cNvSpPr txBox="1"/>
          <p:nvPr/>
        </p:nvSpPr>
        <p:spPr>
          <a:xfrm>
            <a:off x="6524625" y="3134044"/>
            <a:ext cx="2952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4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AU" sz="4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A01B55-2C39-FB93-FC6F-122DEF5FDF20}"/>
              </a:ext>
            </a:extLst>
          </p:cNvPr>
          <p:cNvSpPr/>
          <p:nvPr/>
        </p:nvSpPr>
        <p:spPr>
          <a:xfrm>
            <a:off x="3044370" y="1087893"/>
            <a:ext cx="2722309" cy="669584"/>
          </a:xfrm>
          <a:prstGeom prst="rect">
            <a:avLst/>
          </a:prstGeom>
        </p:spPr>
        <p:txBody>
          <a:bodyPr wrap="square" lIns="83988" tIns="41994" rIns="83988" bIns="41994">
            <a:spAutoFit/>
          </a:bodyPr>
          <a:lstStyle/>
          <a:p>
            <a:pPr lvl="0">
              <a:defRPr/>
            </a:pPr>
            <a:r>
              <a:rPr lang="en-A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HelveticaRounded LT Std Blk" pitchFamily="34" charset="0"/>
              </a:rPr>
              <a:t> </a:t>
            </a:r>
            <a:r>
              <a:rPr lang="en-AU" sz="3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anose="0208090404030B020404" pitchFamily="18" charset="0"/>
              </a:rPr>
              <a:t>Australia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C14DBC-32A6-6579-3AE8-454DB42D2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5627" y="1063553"/>
            <a:ext cx="2725148" cy="67061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5DF5D3-F6CD-C3B1-F854-9E31D1CF42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54" y="5363411"/>
            <a:ext cx="449884" cy="4066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E022E26-3457-6830-4D8A-80AC9E5AFA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708" y="5363411"/>
            <a:ext cx="484576" cy="43902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7E1F1B9-D4AF-15C1-C39C-8BB4758635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34705" y="5363411"/>
            <a:ext cx="451143" cy="40846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98CDC0F-688D-8704-9D72-CD93B049AF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3678" y="1252839"/>
            <a:ext cx="451143" cy="40846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B695EE3-95EB-472F-3B6C-435EA235F2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35386" y="1267012"/>
            <a:ext cx="451143" cy="40846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F64D439-CB83-F15C-80C1-F24BDC9397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1849" y="3260039"/>
            <a:ext cx="451143" cy="40846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26B2073-3C1B-8C89-98E7-7A940CE1DC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5188" y="3314530"/>
            <a:ext cx="451143" cy="40846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63711C3-D84A-25A5-9C57-E5C75EAD84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5858" y="3169242"/>
            <a:ext cx="2725148" cy="67061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11B8D30-DEB6-7568-AA14-577FA1ED3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0365" y="3116751"/>
            <a:ext cx="2725148" cy="67061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A0CB0DF-097A-7643-7CF5-EBCBC9D525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9521" y="5231330"/>
            <a:ext cx="2725148" cy="67061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6184020-A8F9-84D2-6CF1-37D4AD15D5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5627" y="5231330"/>
            <a:ext cx="272514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7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Cooper Black</vt:lpstr>
      <vt:lpstr>HelveticaRounded LT Std Blk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Fildes</dc:creator>
  <cp:lastModifiedBy>Cameron Fildes</cp:lastModifiedBy>
  <cp:revision>10</cp:revision>
  <dcterms:created xsi:type="dcterms:W3CDTF">2022-06-23T23:38:48Z</dcterms:created>
  <dcterms:modified xsi:type="dcterms:W3CDTF">2022-11-24T01:26:28Z</dcterms:modified>
</cp:coreProperties>
</file>